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E3275-10AC-408C-A352-E024EF1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D955EE-EF42-4B37-A3AB-C8C03B05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E0F9-BBFD-4AA1-8FEC-14A87414B8A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EAADA5-86A2-46D1-8E0E-742AF813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D9414F-071A-44A7-9281-CB578468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81504-615A-4D0E-86C4-2D6146E8C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4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9999D-D51C-4413-9A6F-9016591A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AF183-EAA4-4E48-B74E-02296A98A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72741-B7CF-40B4-809E-E7CFD603E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E0F9-BBFD-4AA1-8FEC-14A87414B8A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15499-68F7-4848-8E97-63B143636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3BF1A-E35D-4AB0-B0D4-8C017EF6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504-615A-4D0E-86C4-2D6146E8C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3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4510D4-2014-4A9D-8370-05107404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Bitcoin/Blockchain</a:t>
            </a:r>
            <a:br>
              <a:rPr lang="en-US" altLang="ko-KR"/>
            </a:br>
            <a:r>
              <a:rPr lang="en-US" altLang="ko-KR"/>
              <a:t>A Technical Tutorial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8E7A5-6650-4978-9499-E96D58D30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3AAD77-2178-40D3-841C-4EA60C82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CDA4D-1DB9-4B6B-B797-A53142EB7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2A81B4-AA22-47CC-A713-808A2396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51FD7-63ED-42E1-9DF2-7FFC72FE9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BF3E6C-29ED-4C0D-BAE4-65F46452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05F6E-4B22-4DB0-BC93-5FBDFDADE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6D45B5-86FF-4479-B788-88A40885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7B7FD-4C85-4559-87DE-E29AEDBEA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175BB3-E0EE-4C08-A318-CAD86FF8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Blockchain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E6527D-DEEE-4F07-98D3-A161D97EB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E7E6BF-2052-4944-B54F-D9135452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Bitcoin network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EC004-2BE0-4FF1-AC5D-086B0458F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585B6F-8AAD-4E5F-B2E0-436B12E0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Double-spending protection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B9936-27F3-4381-8932-2238E571A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0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3A56F6-8633-4246-A28C-F7BBC29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E47F4-0480-47FF-BAA7-CBF3F3812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3D64EE-D4BD-4A47-B225-2060494B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F144B-65B8-4887-A6CB-0E259D363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1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0690009-A4BE-4FB3-A5C1-B5C3C6F0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Fast search: </a:t>
            </a:r>
            <a:r>
              <a:rPr lang="en-US" altLang="ko-KR" b="1" i="1"/>
              <a:t>Merkle trees</a:t>
            </a:r>
            <a:endParaRPr lang="ko-KR" altLang="en-US" b="1" i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B83A5-CC4A-4079-ADBF-AC8F5C3165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0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3772FF1-810D-4439-9EA5-7B6585E5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Bitcoin: Introduction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72FF3B-D460-4CDA-A313-1775253D6C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7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0DB2D4-0538-4988-B36D-34E8038C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D88AA-6E51-419A-B9FC-A16E6D76F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9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7D4216-CEC7-464B-9291-AE29E11D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Simplified payment verification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8AAC6-713A-403E-9D21-4FB01B7DCD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AD2C11-FCE6-4A6C-8E3E-7CDF6278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/>
              <a:t>Blockchain explained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E37AB-3107-49D5-99FE-4B7EF735A7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6AE38F-CB7F-454B-B429-0853963C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E6EA6-0B1D-4458-9204-6C0AD8C0E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4C81A0-F42A-4F0A-AE4B-39848C10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C234B-45F7-47BA-AC7D-B25A912671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808AB3-E9ED-4272-9BC6-E0D84D89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821B01-BC83-4002-9918-04CD9C7629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8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A5D0AD-50A8-4C73-B87D-5371D34C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E8469-396F-4DB4-AB1F-5ED5011D0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1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DB9756-FC4B-4BC6-8323-E4FA2193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DF9FB-E227-481A-A7AE-751F7B448B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19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A3A8C9-C0F1-48DA-B9E8-2CDF357D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7BBE0-CBBE-4BB2-9238-B8CE9D658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3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F74CFA-6085-4A82-B041-CB24C91B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6A75E-AB19-4599-92D1-8C8AF01AD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1A9A78-C2AC-45C9-8170-3D6C6631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are Bitcoins created?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C1C1A-8A4E-428D-BE02-66E67EF38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96CF3E7-7665-4E54-A02E-77AA9D6C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7D1F0-E273-46FA-A1C5-E9AAD681CE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AD214A-73C1-481B-8682-6AFB3F4B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66E0B-0DA5-4ABE-A34C-3222EED8F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36343C-1662-471A-866C-45CD87D5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80AA-3D78-4869-8E9B-E14BA0F4F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74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29F31F-4DFF-4EA3-B559-46F7EB09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/>
              <a:t>Blockchain with Ethereum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5324D-7752-4F20-9F8E-E147581FB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1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7684B9-5699-4316-B8F5-F621D4AF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Blockchain types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0B6E2-5688-42E9-85B7-AC4E6C620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DAFDD8-BDFC-403A-A1BF-3D6193EF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Blockchain generation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04055-1945-4FD0-8BD9-7F3E4AAC0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B5010BA-8735-4B90-A3F0-21A0F75C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6C151-9ABA-4833-ACDB-F7E6D7349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2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D03E8D-06D4-474D-8C71-BB4130F4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A579C-63D9-4630-A619-91238B36B7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7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B07F5E-BFB8-4327-9F5F-643157C0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54541-C93C-4DD5-A2F2-A193BF85A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28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B775E4-5D15-40AF-A7E6-001E50A2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F481EC-D334-4C7D-816E-2681B8F4A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7612F03-A659-4741-89F4-687479A8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Bitcoin addresses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55CA0-2921-4BA5-A1C6-1D703E4CA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39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B8EFB2-182F-4447-A592-8CAFE552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Ethereum 2.0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887C6-BAA7-4815-86ED-621E5E5736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07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56D07F-B621-4933-9C65-981DCD6E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F4406-2B99-46F3-B8F0-BED0A8452A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60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AC394C-D1C9-45E2-81D5-18CE727C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0747A-790C-4032-BFF8-35E20DEC7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20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5F2640-501D-4322-92B1-9FF586C9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650BF-837A-4417-BF8A-9297BD954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1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0833D5-0EB3-4227-B1EC-6F3EDF75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Wallet, block, minor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18E70-86A3-4010-8A2D-0E45F789BB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80519A-A6F8-4453-A67E-EED27344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Transactions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ED56F5-43EA-41E0-8ED5-38DF14E3C8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8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AFE532-3202-4EB0-9399-981EF792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kumimoji="1" lang="en-US" altLang="ko-KR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anose="02040502050405020303" pitchFamily="18" charset="0"/>
                <a:ea typeface="맑은 고딕" pitchFamily="50" charset="-127"/>
                <a:cs typeface="+mj-cs"/>
              </a:rPr>
              <a:t>Transaction processing</a:t>
            </a:r>
            <a:endParaRPr kumimoji="1" lang="en-US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eorgia" panose="02040502050405020303" pitchFamily="18" charset="0"/>
              <a:ea typeface="맑은 고딕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023B51-0647-4CBA-AC1C-2F2CFFFA2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BBE957-FA27-4F80-9E9A-DBB0D089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6AF1F-E2FB-4543-98B8-E2E7DAFF6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54A0C9-3166-452A-A730-3AE9C8AD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Transaction flow example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302CA-E132-4612-B1B3-BF126AD23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화면 슬라이드 쇼(4:3)</PresentationFormat>
  <Paragraphs>18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Consolas</vt:lpstr>
      <vt:lpstr>Georgia</vt:lpstr>
      <vt:lpstr>Office 테마</vt:lpstr>
      <vt:lpstr>Bitcoin/Blockchain A Technical Tutorial</vt:lpstr>
      <vt:lpstr>Bitcoin: Introduction</vt:lpstr>
      <vt:lpstr>How are Bitcoins created?</vt:lpstr>
      <vt:lpstr>Bitcoin addresses</vt:lpstr>
      <vt:lpstr>Wallet, block, minor</vt:lpstr>
      <vt:lpstr>Transactions </vt:lpstr>
      <vt:lpstr>Transaction processing</vt:lpstr>
      <vt:lpstr>PowerPoint 프레젠테이션</vt:lpstr>
      <vt:lpstr>Transaction flow example</vt:lpstr>
      <vt:lpstr>PowerPoint 프레젠테이션</vt:lpstr>
      <vt:lpstr>PowerPoint 프레젠테이션</vt:lpstr>
      <vt:lpstr>PowerPoint 프레젠테이션</vt:lpstr>
      <vt:lpstr>PowerPoint 프레젠테이션</vt:lpstr>
      <vt:lpstr>The Blockchain</vt:lpstr>
      <vt:lpstr>The Bitcoin network</vt:lpstr>
      <vt:lpstr>Double-spending protection</vt:lpstr>
      <vt:lpstr>PowerPoint 프레젠테이션</vt:lpstr>
      <vt:lpstr>PowerPoint 프레젠테이션</vt:lpstr>
      <vt:lpstr>Fast search: Merkle trees</vt:lpstr>
      <vt:lpstr>PowerPoint 프레젠테이션</vt:lpstr>
      <vt:lpstr>Simplified payment verification</vt:lpstr>
      <vt:lpstr>Blockchain explained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Blockchain with Ethereum</vt:lpstr>
      <vt:lpstr>Blockchain types</vt:lpstr>
      <vt:lpstr>Blockchain generation</vt:lpstr>
      <vt:lpstr>PowerPoint 프레젠테이션</vt:lpstr>
      <vt:lpstr>PowerPoint 프레젠테이션</vt:lpstr>
      <vt:lpstr>PowerPoint 프레젠테이션</vt:lpstr>
      <vt:lpstr>PowerPoint 프레젠테이션</vt:lpstr>
      <vt:lpstr>Ethereum 2.0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Bitcoin/Blockchain A Technical Tutorial</dc:title>
  <dc:creator>김은기</dc:creator>
  <cp:lastModifiedBy>김은기</cp:lastModifiedBy>
  <cp:revision>1</cp:revision>
  <dcterms:created xsi:type="dcterms:W3CDTF">2023-08-08T04:09:48Z</dcterms:created>
  <dcterms:modified xsi:type="dcterms:W3CDTF">2023-08-08T04:09:48Z</dcterms:modified>
</cp:coreProperties>
</file>